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91" r:id="rId2"/>
    <p:sldId id="292" r:id="rId3"/>
    <p:sldId id="266" r:id="rId4"/>
    <p:sldId id="267" r:id="rId5"/>
    <p:sldId id="268" r:id="rId6"/>
    <p:sldId id="293" r:id="rId7"/>
    <p:sldId id="294" r:id="rId8"/>
    <p:sldId id="295" r:id="rId9"/>
    <p:sldId id="296" r:id="rId10"/>
    <p:sldId id="297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253" userDrawn="1">
          <p15:clr>
            <a:srgbClr val="A4A3A4"/>
          </p15:clr>
        </p15:guide>
        <p15:guide id="2" pos="5465" userDrawn="1">
          <p15:clr>
            <a:srgbClr val="A4A3A4"/>
          </p15:clr>
        </p15:guide>
        <p15:guide id="3" pos="5329" userDrawn="1">
          <p15:clr>
            <a:srgbClr val="A4A3A4"/>
          </p15:clr>
        </p15:guide>
        <p15:guide id="4" pos="612" userDrawn="1">
          <p15:clr>
            <a:srgbClr val="A4A3A4"/>
          </p15:clr>
        </p15:guide>
        <p15:guide id="5" pos="2971" userDrawn="1">
          <p15:clr>
            <a:srgbClr val="A4A3A4"/>
          </p15:clr>
        </p15:guide>
        <p15:guide id="6" pos="2789" userDrawn="1">
          <p15:clr>
            <a:srgbClr val="A4A3A4"/>
          </p15:clr>
        </p15:guide>
        <p15:guide id="7" orient="horz" pos="3566" userDrawn="1">
          <p15:clr>
            <a:srgbClr val="A4A3A4"/>
          </p15:clr>
        </p15:guide>
        <p15:guide id="8" orient="horz" pos="2387" userDrawn="1">
          <p15:clr>
            <a:srgbClr val="A4A3A4"/>
          </p15:clr>
        </p15:guide>
        <p15:guide id="9" orient="horz" pos="2205" userDrawn="1">
          <p15:clr>
            <a:srgbClr val="A4A3A4"/>
          </p15:clr>
        </p15:guide>
        <p15:guide id="10" orient="horz" pos="2568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Kaitlyn Mudge" initials="KM" lastIdx="16" clrIdx="0"/>
  <p:cmAuthor id="7" name="Eleanor Ward" initials="EW" lastIdx="46" clrIdx="7">
    <p:extLst/>
  </p:cmAuthor>
  <p:cmAuthor id="1" name="Jennifer Wong" initials="JW" lastIdx="8" clrIdx="1"/>
  <p:cmAuthor id="8" name="Sarah de Souza-Ingle" initials="SdS" lastIdx="1" clrIdx="8">
    <p:extLst/>
  </p:cmAuthor>
  <p:cmAuthor id="2" name="pc" initials="p" lastIdx="3" clrIdx="2"/>
  <p:cmAuthor id="9" name="Alison Walters" initials="AW" lastIdx="9" clrIdx="9">
    <p:extLst/>
  </p:cmAuthor>
  <p:cmAuthor id="3" name="Nina Smith" initials="NS" lastIdx="10" clrIdx="3">
    <p:extLst/>
  </p:cmAuthor>
  <p:cmAuthor id="10" name="Kaho Shinohara" initials="KS" lastIdx="2" clrIdx="10">
    <p:extLst>
      <p:ext uri="{19B8F6BF-5375-455C-9EA6-DF929625EA0E}">
        <p15:presenceInfo xmlns:p15="http://schemas.microsoft.com/office/powerpoint/2012/main" userId="Kaho Shinohara" providerId="None"/>
      </p:ext>
    </p:extLst>
  </p:cmAuthor>
  <p:cmAuthor id="4" name="Lucy Dominy" initials="LD" lastIdx="6" clrIdx="4"/>
  <p:cmAuthor id="11" name="Irina Sfetea" initials="IS" lastIdx="1" clrIdx="11">
    <p:extLst>
      <p:ext uri="{19B8F6BF-5375-455C-9EA6-DF929625EA0E}">
        <p15:presenceInfo xmlns:p15="http://schemas.microsoft.com/office/powerpoint/2012/main" userId="S-1-5-21-73586283-343818398-1801674531-4910" providerId="AD"/>
      </p:ext>
    </p:extLst>
  </p:cmAuthor>
  <p:cmAuthor id="5" name="Projects Temp1" initials="PT" lastIdx="23" clrIdx="5">
    <p:extLst/>
  </p:cmAuthor>
  <p:cmAuthor id="6" name="David Hyrapiet" initials="" lastIdx="0" clrIdx="6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9A9"/>
    <a:srgbClr val="1689E4"/>
    <a:srgbClr val="1C1F77"/>
    <a:srgbClr val="339966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868" autoAdjust="0"/>
    <p:restoredTop sz="77076" autoAdjust="0"/>
  </p:normalViewPr>
  <p:slideViewPr>
    <p:cSldViewPr>
      <p:cViewPr varScale="1">
        <p:scale>
          <a:sx n="160" d="100"/>
          <a:sy n="160" d="100"/>
        </p:scale>
        <p:origin x="1584" y="168"/>
      </p:cViewPr>
      <p:guideLst>
        <p:guide orient="horz" pos="1253"/>
        <p:guide pos="5465"/>
        <p:guide pos="5329"/>
        <p:guide pos="612"/>
        <p:guide pos="2971"/>
        <p:guide pos="2789"/>
        <p:guide orient="horz" pos="3566"/>
        <p:guide orient="horz" pos="2387"/>
        <p:guide orient="horz" pos="2205"/>
        <p:guide orient="horz" pos="2568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95AE7D-B50D-3C41-B9B4-24222A1138B2}" type="datetimeFigureOut">
              <a:rPr lang="en-US" smtClean="0"/>
              <a:t>9/25/18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21DBA5-009A-8149-9EBD-F4952D15BF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60540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984E61-5A8A-4B4F-A9C8-A88D8C8CD076}" type="datetimeFigureOut">
              <a:rPr lang="en-GB" smtClean="0"/>
              <a:t>25/09/2018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C8F1EA-E5D5-4549-99DA-9619DDF184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30420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C8F1EA-E5D5-4549-99DA-9619DDF1849A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944971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aseline="0" dirty="0"/>
              <a:t>Answer: back row, defensive player skilled in digging the ball.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C8F1EA-E5D5-4549-99DA-9619DDF1849A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91069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aseline="0" dirty="0"/>
              <a:t>Answer: players must have their pelvis in contact with the floor throughout the game, except in extreme defensive situations.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C8F1EA-E5D5-4549-99DA-9619DDF1849A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32599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aseline="0" dirty="0"/>
              <a:t>Answer: to stop the ball from hitting the floor on your side of the court.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C8F1EA-E5D5-4549-99DA-9619DDF1849A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966148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aseline="0" dirty="0"/>
              <a:t>Answer: with a serve where a player hits the ball over the net.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C8F1EA-E5D5-4549-99DA-9619DDF1849A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488864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aseline="0" dirty="0"/>
              <a:t>Answer: serve, pass, set, spike, block, dig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C8F1EA-E5D5-4549-99DA-9619DDF1849A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065310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aseline="0" dirty="0"/>
              <a:t>Answer: a point is won each time the ball hits the opposing team’s side of the court.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C8F1EA-E5D5-4549-99DA-9619DDF1849A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744491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aseline="0" dirty="0"/>
              <a:t>Answer: 3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EC8F1EA-E5D5-4549-99DA-9619DDF1849A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456559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aseline="0" dirty="0"/>
              <a:t>Answer: 6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C8F1EA-E5D5-4549-99DA-9619DDF1849A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587341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aseline="0" dirty="0"/>
              <a:t>Answer: 6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C8F1EA-E5D5-4549-99DA-9619DDF1849A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63221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.jpeg"/><Relationship Id="rId4" Type="http://schemas.openxmlformats.org/officeDocument/2006/relationships/image" Target="../media/image2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9508628E-5BD5-5B45-9ECF-FA55BB5723B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-171400"/>
            <a:ext cx="9143999" cy="5643660"/>
          </a:xfrm>
          <a:prstGeom prst="rect">
            <a:avLst/>
          </a:prstGeom>
        </p:spPr>
      </p:pic>
      <p:pic>
        <p:nvPicPr>
          <p:cNvPr id="9" name="Picture 8" descr="I'm-Possible-logo.png">
            <a:extLst>
              <a:ext uri="{FF2B5EF4-FFF2-40B4-BE49-F238E27FC236}">
                <a16:creationId xmlns:a16="http://schemas.microsoft.com/office/drawing/2014/main" id="{5719D556-576A-774D-9D91-22B5E1DB690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332655"/>
            <a:ext cx="2148387" cy="47590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80D2DD4A-79FA-1E40-B44E-8DADFAC1472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04952" y="1483485"/>
            <a:ext cx="7224712" cy="740009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buNone/>
              <a:defRPr sz="5400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algn="l"/>
            <a:r>
              <a:rPr lang="en-GB" sz="5400" dirty="0">
                <a:solidFill>
                  <a:schemeClr val="bg1"/>
                </a:solidFill>
                <a:latin typeface="Arial"/>
                <a:cs typeface="Arial"/>
              </a:rPr>
              <a:t>Insert title here</a:t>
            </a:r>
            <a:endParaRPr lang="en-GB" sz="3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FC6837C5-679C-6443-BA4F-53A82047FADA}"/>
              </a:ext>
            </a:extLst>
          </p:cNvPr>
          <p:cNvSpPr txBox="1">
            <a:spLocks/>
          </p:cNvSpPr>
          <p:nvPr userDrawn="1"/>
        </p:nvSpPr>
        <p:spPr>
          <a:xfrm>
            <a:off x="481032" y="3455276"/>
            <a:ext cx="7772400" cy="1470025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n-GB" sz="48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4952" y="2242832"/>
            <a:ext cx="6400800" cy="481246"/>
          </a:xfrm>
          <a:prstGeom prst="rect">
            <a:avLst/>
          </a:prstGeom>
        </p:spPr>
        <p:txBody>
          <a:bodyPr lIns="0" tIns="0" rIns="0" bIns="72000"/>
          <a:lstStyle>
            <a:lvl1pPr marL="0" indent="0" algn="l">
              <a:buNone/>
              <a:defRPr sz="28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882318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7F86AAA-51C2-47DF-8CA9-046D53E0385A}" type="datetimeFigureOut">
              <a:rPr lang="en-GB" smtClean="0"/>
              <a:t>25/09/2018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F08605F-CCE0-4328-8D53-923FF655045A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ext Placeholder 29">
            <a:extLst>
              <a:ext uri="{FF2B5EF4-FFF2-40B4-BE49-F238E27FC236}">
                <a16:creationId xmlns:a16="http://schemas.microsoft.com/office/drawing/2014/main" id="{8501366E-A92D-9240-AB7C-053B37817FF8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395537" y="1950470"/>
            <a:ext cx="3384376" cy="1910578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marL="0" indent="0" algn="l">
              <a:lnSpc>
                <a:spcPts val="2380"/>
              </a:lnSpc>
              <a:spcBef>
                <a:spcPts val="0"/>
              </a:spcBef>
              <a:buNone/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Insert title here</a:t>
            </a:r>
          </a:p>
        </p:txBody>
      </p:sp>
      <p:sp>
        <p:nvSpPr>
          <p:cNvPr id="11" name="Picture Placeholder 2">
            <a:extLst>
              <a:ext uri="{FF2B5EF4-FFF2-40B4-BE49-F238E27FC236}">
                <a16:creationId xmlns:a16="http://schemas.microsoft.com/office/drawing/2014/main" id="{483B54FE-85BC-5B43-9F7E-A3EF857C29F4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395536" y="4365104"/>
            <a:ext cx="1605835" cy="1418438"/>
          </a:xfrm>
          <a:prstGeom prst="roundRect">
            <a:avLst>
              <a:gd name="adj" fmla="val 5241"/>
            </a:avLst>
          </a:prstGeom>
          <a:noFill/>
        </p:spPr>
        <p:txBody>
          <a:bodyPr/>
          <a:lstStyle/>
          <a:p>
            <a:endParaRPr lang="en-US"/>
          </a:p>
        </p:txBody>
      </p:sp>
      <p:sp>
        <p:nvSpPr>
          <p:cNvPr id="12" name="Picture Placeholder 2">
            <a:extLst>
              <a:ext uri="{FF2B5EF4-FFF2-40B4-BE49-F238E27FC236}">
                <a16:creationId xmlns:a16="http://schemas.microsoft.com/office/drawing/2014/main" id="{97F57843-E1D7-2248-B2E2-B4E26C75536C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2174078" y="4365104"/>
            <a:ext cx="1605835" cy="1418438"/>
          </a:xfrm>
          <a:prstGeom prst="roundRect">
            <a:avLst>
              <a:gd name="adj" fmla="val 5241"/>
            </a:avLst>
          </a:prstGeom>
          <a:noFill/>
        </p:spPr>
        <p:txBody>
          <a:bodyPr/>
          <a:lstStyle/>
          <a:p>
            <a:endParaRPr lang="en-US"/>
          </a:p>
        </p:txBody>
      </p:sp>
      <p:sp>
        <p:nvSpPr>
          <p:cNvPr id="13" name="Text Placeholder 29">
            <a:extLst>
              <a:ext uri="{FF2B5EF4-FFF2-40B4-BE49-F238E27FC236}">
                <a16:creationId xmlns:a16="http://schemas.microsoft.com/office/drawing/2014/main" id="{74B3AE2D-AAE9-2041-8A34-7EA2589F07BE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067944" y="1950470"/>
            <a:ext cx="4618856" cy="3833072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marL="177800" marR="0" indent="-177800" algn="l" defTabSz="914400" rtl="0" eaLnBrk="1" fontAlgn="auto" latinLnBrk="0" hangingPunct="1">
              <a:lnSpc>
                <a:spcPts val="238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Insert title here</a:t>
            </a:r>
          </a:p>
          <a:p>
            <a:pPr marL="177800" marR="0" lvl="0" indent="-177800" algn="l" defTabSz="914400" rtl="0" eaLnBrk="1" fontAlgn="auto" latinLnBrk="0" hangingPunct="1">
              <a:lnSpc>
                <a:spcPts val="238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Insert title here</a:t>
            </a:r>
          </a:p>
          <a:p>
            <a:pPr marL="177800" marR="0" lvl="0" indent="-177800" algn="l" defTabSz="914400" rtl="0" eaLnBrk="1" fontAlgn="auto" latinLnBrk="0" hangingPunct="1">
              <a:lnSpc>
                <a:spcPts val="238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Insert title here</a:t>
            </a:r>
          </a:p>
          <a:p>
            <a:pPr marL="177800" marR="0" lvl="0" indent="-177800" algn="l" defTabSz="914400" rtl="0" eaLnBrk="1" fontAlgn="auto" latinLnBrk="0" hangingPunct="1">
              <a:lnSpc>
                <a:spcPts val="238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Insert title here</a:t>
            </a:r>
          </a:p>
          <a:p>
            <a:pPr marL="177800" marR="0" lvl="0" indent="-177800" algn="l" defTabSz="914400" rtl="0" eaLnBrk="1" fontAlgn="auto" latinLnBrk="0" hangingPunct="1">
              <a:lnSpc>
                <a:spcPts val="238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Insert title here</a:t>
            </a:r>
          </a:p>
          <a:p>
            <a:pPr marL="177800" marR="0" lvl="0" indent="-177800" algn="l" defTabSz="914400" rtl="0" eaLnBrk="1" fontAlgn="auto" latinLnBrk="0" hangingPunct="1">
              <a:lnSpc>
                <a:spcPts val="238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Insert title here</a:t>
            </a:r>
          </a:p>
          <a:p>
            <a:pPr marL="177800" marR="0" lvl="0" indent="-177800" algn="l" defTabSz="914400" rtl="0" eaLnBrk="1" fontAlgn="auto" latinLnBrk="0" hangingPunct="1">
              <a:lnSpc>
                <a:spcPts val="238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Insert title here</a:t>
            </a:r>
          </a:p>
          <a:p>
            <a:pPr marL="177800" marR="0" lvl="0" indent="-177800" algn="l" defTabSz="914400" rtl="0" eaLnBrk="1" fontAlgn="auto" latinLnBrk="0" hangingPunct="1">
              <a:lnSpc>
                <a:spcPts val="238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Insert title here</a:t>
            </a:r>
          </a:p>
          <a:p>
            <a:pPr marL="177800" marR="0" lvl="0" indent="-177800" algn="l" defTabSz="914400" rtl="0" eaLnBrk="1" fontAlgn="auto" latinLnBrk="0" hangingPunct="1">
              <a:lnSpc>
                <a:spcPts val="238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Insert title here</a:t>
            </a:r>
          </a:p>
          <a:p>
            <a:pPr marL="177800" marR="0" lvl="0" indent="-177800" algn="l" defTabSz="914400" rtl="0" eaLnBrk="1" fontAlgn="auto" latinLnBrk="0" hangingPunct="1">
              <a:lnSpc>
                <a:spcPts val="238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Insert title here</a:t>
            </a:r>
          </a:p>
          <a:p>
            <a:pPr marL="177800" marR="0" lvl="0" indent="-177800" algn="l" defTabSz="914400" rtl="0" eaLnBrk="1" fontAlgn="auto" latinLnBrk="0" hangingPunct="1">
              <a:lnSpc>
                <a:spcPts val="238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Insert title here</a:t>
            </a:r>
          </a:p>
          <a:p>
            <a:pPr marL="177800" marR="0" lvl="0" indent="-177800" algn="l" defTabSz="914400" rtl="0" eaLnBrk="1" fontAlgn="auto" latinLnBrk="0" hangingPunct="1">
              <a:lnSpc>
                <a:spcPts val="238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Insert title here</a:t>
            </a:r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60835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D7DE2D18-BC81-EE4A-977B-4D10E783A3EA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1187624" y="2204864"/>
            <a:ext cx="7560840" cy="2520280"/>
          </a:xfrm>
          <a:prstGeom prst="roundRect">
            <a:avLst>
              <a:gd name="adj" fmla="val 5241"/>
            </a:avLst>
          </a:prstGeom>
          <a:noFill/>
        </p:spPr>
        <p:txBody>
          <a:bodyPr/>
          <a:lstStyle/>
          <a:p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50840A3-CD3F-C34E-B6BE-2E6D09BE588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95536" y="1844824"/>
            <a:ext cx="3149600" cy="838200"/>
          </a:xfrm>
          <a:prstGeom prst="rect">
            <a:avLst/>
          </a:prstGeom>
        </p:spPr>
      </p:pic>
      <p:sp>
        <p:nvSpPr>
          <p:cNvPr id="10" name="Text Placeholder 29">
            <a:extLst>
              <a:ext uri="{FF2B5EF4-FFF2-40B4-BE49-F238E27FC236}">
                <a16:creationId xmlns:a16="http://schemas.microsoft.com/office/drawing/2014/main" id="{BA6DD170-8F86-B145-99F3-0280CB8F1F20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395536" y="1844824"/>
            <a:ext cx="3149600" cy="838200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>
            <a:lvl1pPr marL="0" indent="0" algn="ctr">
              <a:lnSpc>
                <a:spcPts val="2380"/>
              </a:lnSpc>
              <a:spcBef>
                <a:spcPts val="0"/>
              </a:spcBef>
              <a:buNone/>
              <a:defRPr sz="2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Insert title here</a:t>
            </a:r>
          </a:p>
        </p:txBody>
      </p:sp>
      <p:sp>
        <p:nvSpPr>
          <p:cNvPr id="11" name="Text Placeholder 29">
            <a:extLst>
              <a:ext uri="{FF2B5EF4-FFF2-40B4-BE49-F238E27FC236}">
                <a16:creationId xmlns:a16="http://schemas.microsoft.com/office/drawing/2014/main" id="{5E1F3FD4-9BDF-AB47-AE37-11E8F54847A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209004" y="4919446"/>
            <a:ext cx="7539459" cy="792088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marL="0" indent="0" algn="l">
              <a:lnSpc>
                <a:spcPts val="2380"/>
              </a:lnSpc>
              <a:spcBef>
                <a:spcPts val="0"/>
              </a:spcBef>
              <a:buNone/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Insert title here</a:t>
            </a:r>
          </a:p>
        </p:txBody>
      </p:sp>
    </p:spTree>
    <p:extLst>
      <p:ext uri="{BB962C8B-B14F-4D97-AF65-F5344CB8AC3E}">
        <p14:creationId xmlns:p14="http://schemas.microsoft.com/office/powerpoint/2010/main" val="390684173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B28C171-6827-0B4C-A4F1-48ADC8657C5F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1403648" y="2276872"/>
            <a:ext cx="1224136" cy="1440160"/>
          </a:xfrm>
          <a:prstGeom prst="roundRect">
            <a:avLst>
              <a:gd name="adj" fmla="val 5241"/>
            </a:avLst>
          </a:prstGeom>
          <a:noFill/>
        </p:spPr>
        <p:txBody>
          <a:bodyPr/>
          <a:lstStyle/>
          <a:p>
            <a:endParaRPr lang="en-US"/>
          </a:p>
        </p:txBody>
      </p:sp>
      <p:sp>
        <p:nvSpPr>
          <p:cNvPr id="4" name="Picture Placeholder 2">
            <a:extLst>
              <a:ext uri="{FF2B5EF4-FFF2-40B4-BE49-F238E27FC236}">
                <a16:creationId xmlns:a16="http://schemas.microsoft.com/office/drawing/2014/main" id="{A07BBBC8-BE0F-604F-AB6C-683C39780545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3923928" y="2276872"/>
            <a:ext cx="1224136" cy="1440160"/>
          </a:xfrm>
          <a:prstGeom prst="roundRect">
            <a:avLst>
              <a:gd name="adj" fmla="val 5241"/>
            </a:avLst>
          </a:prstGeom>
          <a:noFill/>
        </p:spPr>
        <p:txBody>
          <a:bodyPr/>
          <a:lstStyle/>
          <a:p>
            <a:endParaRPr lang="en-US"/>
          </a:p>
        </p:txBody>
      </p:sp>
      <p:sp>
        <p:nvSpPr>
          <p:cNvPr id="5" name="Picture Placeholder 2">
            <a:extLst>
              <a:ext uri="{FF2B5EF4-FFF2-40B4-BE49-F238E27FC236}">
                <a16:creationId xmlns:a16="http://schemas.microsoft.com/office/drawing/2014/main" id="{21D2F5D4-D092-534F-9679-A6D55BD7BD03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6444208" y="2276872"/>
            <a:ext cx="1224136" cy="1440160"/>
          </a:xfrm>
          <a:prstGeom prst="roundRect">
            <a:avLst>
              <a:gd name="adj" fmla="val 5241"/>
            </a:avLst>
          </a:prstGeom>
          <a:noFill/>
        </p:spPr>
        <p:txBody>
          <a:bodyPr/>
          <a:lstStyle/>
          <a:p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1D2922D6-8862-224C-99F3-C5F78118E234}"/>
              </a:ext>
            </a:extLst>
          </p:cNvPr>
          <p:cNvCxnSpPr>
            <a:stCxn id="3" idx="3"/>
            <a:endCxn id="4" idx="1"/>
          </p:cNvCxnSpPr>
          <p:nvPr userDrawn="1"/>
        </p:nvCxnSpPr>
        <p:spPr>
          <a:xfrm>
            <a:off x="2627784" y="2996952"/>
            <a:ext cx="1296144" cy="0"/>
          </a:xfrm>
          <a:prstGeom prst="line">
            <a:avLst/>
          </a:prstGeom>
          <a:ln w="28575">
            <a:solidFill>
              <a:srgbClr val="1689E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09A2B5FA-4FE4-B14C-945B-15882E5AD23C}"/>
              </a:ext>
            </a:extLst>
          </p:cNvPr>
          <p:cNvCxnSpPr/>
          <p:nvPr userDrawn="1"/>
        </p:nvCxnSpPr>
        <p:spPr>
          <a:xfrm>
            <a:off x="5148064" y="2996952"/>
            <a:ext cx="1296144" cy="0"/>
          </a:xfrm>
          <a:prstGeom prst="line">
            <a:avLst/>
          </a:prstGeom>
          <a:ln w="28575">
            <a:solidFill>
              <a:srgbClr val="1689E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 Placeholder 29">
            <a:extLst>
              <a:ext uri="{FF2B5EF4-FFF2-40B4-BE49-F238E27FC236}">
                <a16:creationId xmlns:a16="http://schemas.microsoft.com/office/drawing/2014/main" id="{A216C921-FFBB-3144-8524-403572F54027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827584" y="3861048"/>
            <a:ext cx="2376263" cy="2016224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marL="0" indent="0" algn="ctr">
              <a:lnSpc>
                <a:spcPts val="2380"/>
              </a:lnSpc>
              <a:spcBef>
                <a:spcPts val="0"/>
              </a:spcBef>
              <a:buNone/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Insert title here</a:t>
            </a:r>
          </a:p>
        </p:txBody>
      </p:sp>
      <p:sp>
        <p:nvSpPr>
          <p:cNvPr id="10" name="Text Placeholder 29">
            <a:extLst>
              <a:ext uri="{FF2B5EF4-FFF2-40B4-BE49-F238E27FC236}">
                <a16:creationId xmlns:a16="http://schemas.microsoft.com/office/drawing/2014/main" id="{B8704D6E-7BF8-934B-92AB-D3DC815E133E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373845" y="3861048"/>
            <a:ext cx="2376263" cy="2016224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marL="0" indent="0" algn="ctr">
              <a:lnSpc>
                <a:spcPts val="2380"/>
              </a:lnSpc>
              <a:spcBef>
                <a:spcPts val="0"/>
              </a:spcBef>
              <a:buNone/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Insert title here</a:t>
            </a:r>
          </a:p>
        </p:txBody>
      </p:sp>
      <p:sp>
        <p:nvSpPr>
          <p:cNvPr id="11" name="Text Placeholder 29">
            <a:extLst>
              <a:ext uri="{FF2B5EF4-FFF2-40B4-BE49-F238E27FC236}">
                <a16:creationId xmlns:a16="http://schemas.microsoft.com/office/drawing/2014/main" id="{E4F0D152-3BDA-F548-9EE8-CC27638C81F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5868144" y="3861048"/>
            <a:ext cx="2376263" cy="2016224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marL="0" indent="0" algn="ctr">
              <a:lnSpc>
                <a:spcPts val="2380"/>
              </a:lnSpc>
              <a:spcBef>
                <a:spcPts val="0"/>
              </a:spcBef>
              <a:buNone/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Insert title here</a:t>
            </a:r>
          </a:p>
        </p:txBody>
      </p:sp>
    </p:spTree>
    <p:extLst>
      <p:ext uri="{BB962C8B-B14F-4D97-AF65-F5344CB8AC3E}">
        <p14:creationId xmlns:p14="http://schemas.microsoft.com/office/powerpoint/2010/main" val="24970493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30">
            <a:extLst>
              <a:ext uri="{FF2B5EF4-FFF2-40B4-BE49-F238E27FC236}">
                <a16:creationId xmlns:a16="http://schemas.microsoft.com/office/drawing/2014/main" id="{0052B410-3BEA-2346-8E45-C3B8DE72DD5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73960" y="1966845"/>
            <a:ext cx="3321975" cy="3897075"/>
          </a:xfrm>
          <a:prstGeom prst="rect">
            <a:avLst/>
          </a:prstGeom>
        </p:spPr>
      </p:pic>
      <p:sp>
        <p:nvSpPr>
          <p:cNvPr id="13" name="Picture Placeholder 10">
            <a:extLst>
              <a:ext uri="{FF2B5EF4-FFF2-40B4-BE49-F238E27FC236}">
                <a16:creationId xmlns:a16="http://schemas.microsoft.com/office/drawing/2014/main" id="{2335DC84-779C-B340-B833-01480C7727B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211961" y="1950469"/>
            <a:ext cx="4474840" cy="3913452"/>
          </a:xfrm>
          <a:prstGeom prst="roundRect">
            <a:avLst>
              <a:gd name="adj" fmla="val 4169"/>
            </a:avLst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/>
          <a:lstStyle/>
          <a:p>
            <a:endParaRPr lang="en-US"/>
          </a:p>
        </p:txBody>
      </p:sp>
      <p:sp>
        <p:nvSpPr>
          <p:cNvPr id="19" name="Text Placeholder 31">
            <a:extLst>
              <a:ext uri="{FF2B5EF4-FFF2-40B4-BE49-F238E27FC236}">
                <a16:creationId xmlns:a16="http://schemas.microsoft.com/office/drawing/2014/main" id="{53123E4D-C4BF-2944-8767-5B0DF76FDD2C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211961" y="5977127"/>
            <a:ext cx="2088232" cy="187472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buNone/>
              <a:defRPr sz="1100" b="0" i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Picture name</a:t>
            </a:r>
            <a:endParaRPr lang="en-GB" sz="12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001F8A00-5FC0-284D-AA31-CB23F48DAAA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1764868"/>
            <a:ext cx="813468" cy="813468"/>
          </a:xfrm>
          <a:prstGeom prst="rect">
            <a:avLst/>
          </a:prstGeom>
        </p:spPr>
      </p:pic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6E6C5F41-0FA2-5C43-8D15-D361B598AFD4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292133" y="2088749"/>
            <a:ext cx="2487779" cy="72008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marL="0" indent="0" algn="l">
              <a:lnSpc>
                <a:spcPts val="2380"/>
              </a:lnSpc>
              <a:spcBef>
                <a:spcPts val="0"/>
              </a:spcBef>
              <a:buNone/>
              <a:defRPr sz="2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Insert title here</a:t>
            </a:r>
          </a:p>
        </p:txBody>
      </p:sp>
      <p:sp>
        <p:nvSpPr>
          <p:cNvPr id="33" name="Text Placeholder 29">
            <a:extLst>
              <a:ext uri="{FF2B5EF4-FFF2-40B4-BE49-F238E27FC236}">
                <a16:creationId xmlns:a16="http://schemas.microsoft.com/office/drawing/2014/main" id="{60B00B0F-0E98-B845-B5BC-A3297CE6ECFF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932093" y="3010806"/>
            <a:ext cx="2847819" cy="2650441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marL="0" indent="0" algn="l">
              <a:lnSpc>
                <a:spcPts val="2380"/>
              </a:lnSpc>
              <a:spcBef>
                <a:spcPts val="0"/>
              </a:spcBef>
              <a:buNone/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Insert title here</a:t>
            </a:r>
          </a:p>
        </p:txBody>
      </p:sp>
    </p:spTree>
    <p:extLst>
      <p:ext uri="{BB962C8B-B14F-4D97-AF65-F5344CB8AC3E}">
        <p14:creationId xmlns:p14="http://schemas.microsoft.com/office/powerpoint/2010/main" val="21415489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30">
            <a:extLst>
              <a:ext uri="{FF2B5EF4-FFF2-40B4-BE49-F238E27FC236}">
                <a16:creationId xmlns:a16="http://schemas.microsoft.com/office/drawing/2014/main" id="{0052B410-3BEA-2346-8E45-C3B8DE72DD5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73960" y="1966845"/>
            <a:ext cx="3321975" cy="3897075"/>
          </a:xfrm>
          <a:prstGeom prst="rect">
            <a:avLst/>
          </a:prstGeom>
        </p:spPr>
      </p:pic>
      <p:sp>
        <p:nvSpPr>
          <p:cNvPr id="13" name="Picture Placeholder 10">
            <a:extLst>
              <a:ext uri="{FF2B5EF4-FFF2-40B4-BE49-F238E27FC236}">
                <a16:creationId xmlns:a16="http://schemas.microsoft.com/office/drawing/2014/main" id="{2335DC84-779C-B340-B833-01480C7727B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211961" y="1950469"/>
            <a:ext cx="4474840" cy="3913452"/>
          </a:xfrm>
          <a:prstGeom prst="roundRect">
            <a:avLst>
              <a:gd name="adj" fmla="val 4169"/>
            </a:avLst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/>
          <a:lstStyle/>
          <a:p>
            <a:endParaRPr lang="en-US"/>
          </a:p>
        </p:txBody>
      </p:sp>
      <p:sp>
        <p:nvSpPr>
          <p:cNvPr id="19" name="Text Placeholder 31">
            <a:extLst>
              <a:ext uri="{FF2B5EF4-FFF2-40B4-BE49-F238E27FC236}">
                <a16:creationId xmlns:a16="http://schemas.microsoft.com/office/drawing/2014/main" id="{53123E4D-C4BF-2944-8767-5B0DF76FDD2C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211961" y="5977127"/>
            <a:ext cx="2088232" cy="187472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buNone/>
              <a:defRPr sz="1100" b="0" i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Picture name</a:t>
            </a:r>
            <a:endParaRPr lang="en-GB" sz="12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001F8A00-5FC0-284D-AA31-CB23F48DAAA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1764868"/>
            <a:ext cx="813468" cy="813468"/>
          </a:xfrm>
          <a:prstGeom prst="rect">
            <a:avLst/>
          </a:prstGeom>
        </p:spPr>
      </p:pic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6E6C5F41-0FA2-5C43-8D15-D361B598AFD4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292133" y="2088749"/>
            <a:ext cx="2487779" cy="72008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marL="0" indent="0" algn="l">
              <a:lnSpc>
                <a:spcPts val="2380"/>
              </a:lnSpc>
              <a:spcBef>
                <a:spcPts val="0"/>
              </a:spcBef>
              <a:buNone/>
              <a:defRPr sz="2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Insert title here</a:t>
            </a:r>
          </a:p>
        </p:txBody>
      </p:sp>
      <p:sp>
        <p:nvSpPr>
          <p:cNvPr id="33" name="Text Placeholder 29">
            <a:extLst>
              <a:ext uri="{FF2B5EF4-FFF2-40B4-BE49-F238E27FC236}">
                <a16:creationId xmlns:a16="http://schemas.microsoft.com/office/drawing/2014/main" id="{60B00B0F-0E98-B845-B5BC-A3297CE6ECFF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932093" y="3010806"/>
            <a:ext cx="2847819" cy="2650441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marL="0" indent="0" algn="l">
              <a:lnSpc>
                <a:spcPts val="2380"/>
              </a:lnSpc>
              <a:spcBef>
                <a:spcPts val="0"/>
              </a:spcBef>
              <a:buNone/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Insert title here</a:t>
            </a:r>
          </a:p>
        </p:txBody>
      </p:sp>
    </p:spTree>
    <p:extLst>
      <p:ext uri="{BB962C8B-B14F-4D97-AF65-F5344CB8AC3E}">
        <p14:creationId xmlns:p14="http://schemas.microsoft.com/office/powerpoint/2010/main" val="20470731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0">
            <a:extLst>
              <a:ext uri="{FF2B5EF4-FFF2-40B4-BE49-F238E27FC236}">
                <a16:creationId xmlns:a16="http://schemas.microsoft.com/office/drawing/2014/main" id="{2335DC84-779C-B340-B833-01480C7727B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211961" y="1950469"/>
            <a:ext cx="4474840" cy="3913452"/>
          </a:xfrm>
          <a:prstGeom prst="roundRect">
            <a:avLst>
              <a:gd name="adj" fmla="val 4169"/>
            </a:avLst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/>
          <a:lstStyle/>
          <a:p>
            <a:endParaRPr lang="en-US"/>
          </a:p>
        </p:txBody>
      </p:sp>
      <p:sp>
        <p:nvSpPr>
          <p:cNvPr id="19" name="Text Placeholder 31">
            <a:extLst>
              <a:ext uri="{FF2B5EF4-FFF2-40B4-BE49-F238E27FC236}">
                <a16:creationId xmlns:a16="http://schemas.microsoft.com/office/drawing/2014/main" id="{53123E4D-C4BF-2944-8767-5B0DF76FDD2C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211961" y="5977127"/>
            <a:ext cx="2088232" cy="187472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buNone/>
              <a:defRPr sz="1100" b="0" i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Picture name</a:t>
            </a:r>
            <a:endParaRPr lang="en-GB" sz="12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3" name="Text Placeholder 29">
            <a:extLst>
              <a:ext uri="{FF2B5EF4-FFF2-40B4-BE49-F238E27FC236}">
                <a16:creationId xmlns:a16="http://schemas.microsoft.com/office/drawing/2014/main" id="{60B00B0F-0E98-B845-B5BC-A3297CE6ECFF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395537" y="1950470"/>
            <a:ext cx="3384376" cy="3710778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marL="0" indent="0" algn="l">
              <a:lnSpc>
                <a:spcPts val="2380"/>
              </a:lnSpc>
              <a:spcBef>
                <a:spcPts val="0"/>
              </a:spcBef>
              <a:buNone/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Insert title here</a:t>
            </a:r>
          </a:p>
        </p:txBody>
      </p:sp>
    </p:spTree>
    <p:extLst>
      <p:ext uri="{BB962C8B-B14F-4D97-AF65-F5344CB8AC3E}">
        <p14:creationId xmlns:p14="http://schemas.microsoft.com/office/powerpoint/2010/main" val="18720956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69932948-CAC5-EC49-A3D4-E3B16C6866E4}"/>
              </a:ext>
            </a:extLst>
          </p:cNvPr>
          <p:cNvSpPr/>
          <p:nvPr userDrawn="1"/>
        </p:nvSpPr>
        <p:spPr>
          <a:xfrm>
            <a:off x="683568" y="1763824"/>
            <a:ext cx="3240000" cy="813468"/>
          </a:xfrm>
          <a:prstGeom prst="roundRect">
            <a:avLst/>
          </a:prstGeom>
          <a:solidFill>
            <a:srgbClr val="0069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751365BE-0EE9-B248-BC18-2DCBDD3EC96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620688"/>
            <a:ext cx="9144000" cy="6237312"/>
          </a:xfrm>
          <a:prstGeom prst="rect">
            <a:avLst/>
          </a:prstGeom>
          <a:noFill/>
        </p:spPr>
        <p:txBody>
          <a:bodyPr/>
          <a:lstStyle/>
          <a:p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E7E4E5E-2E15-4A43-9DD1-08B6331D9DF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60000"/>
          </a:blip>
          <a:stretch>
            <a:fillRect/>
          </a:stretch>
        </p:blipFill>
        <p:spPr>
          <a:xfrm>
            <a:off x="-409424" y="2697336"/>
            <a:ext cx="4333552" cy="19558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BB52A1DD-6B1D-E54D-8691-F0AB39C9F71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1764868"/>
            <a:ext cx="813468" cy="813468"/>
          </a:xfrm>
          <a:prstGeom prst="rect">
            <a:avLst/>
          </a:prstGeom>
        </p:spPr>
      </p:pic>
      <p:sp>
        <p:nvSpPr>
          <p:cNvPr id="17" name="Text Placeholder 29">
            <a:extLst>
              <a:ext uri="{FF2B5EF4-FFF2-40B4-BE49-F238E27FC236}">
                <a16:creationId xmlns:a16="http://schemas.microsoft.com/office/drawing/2014/main" id="{C31514A5-A710-5A4A-8028-DC13FC642BA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322676" y="2005532"/>
            <a:ext cx="2487779" cy="332139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marL="0" indent="0" algn="l">
              <a:lnSpc>
                <a:spcPts val="2380"/>
              </a:lnSpc>
              <a:spcBef>
                <a:spcPts val="0"/>
              </a:spcBef>
              <a:buNone/>
              <a:defRPr sz="2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Insert title here</a:t>
            </a:r>
          </a:p>
        </p:txBody>
      </p:sp>
      <p:sp>
        <p:nvSpPr>
          <p:cNvPr id="21" name="Text Placeholder 29">
            <a:extLst>
              <a:ext uri="{FF2B5EF4-FFF2-40B4-BE49-F238E27FC236}">
                <a16:creationId xmlns:a16="http://schemas.microsoft.com/office/drawing/2014/main" id="{AB0A97C9-D463-2845-8806-1C3407144930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67544" y="3218931"/>
            <a:ext cx="3240360" cy="1434205"/>
          </a:xfrm>
          <a:prstGeom prst="rect">
            <a:avLst/>
          </a:prstGeom>
          <a:noFill/>
        </p:spPr>
        <p:txBody>
          <a:bodyPr wrap="square" lIns="0" tIns="0" rIns="0" bIns="0">
            <a:noAutofit/>
          </a:bodyPr>
          <a:lstStyle>
            <a:lvl1pPr marL="0" indent="0" algn="l">
              <a:lnSpc>
                <a:spcPts val="2380"/>
              </a:lnSpc>
              <a:spcBef>
                <a:spcPts val="0"/>
              </a:spcBef>
              <a:buNone/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Insert title here</a:t>
            </a:r>
          </a:p>
        </p:txBody>
      </p:sp>
      <p:pic>
        <p:nvPicPr>
          <p:cNvPr id="11" name="Picture 10" descr="I'm-Possible-logo.png">
            <a:extLst>
              <a:ext uri="{FF2B5EF4-FFF2-40B4-BE49-F238E27FC236}">
                <a16:creationId xmlns:a16="http://schemas.microsoft.com/office/drawing/2014/main" id="{2F7ED77C-7665-684A-A5B2-67B2CFCBCBA9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194845"/>
            <a:ext cx="1745411" cy="386642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A9C7DEA-70B3-CC4C-B0CD-E2C26FC83A34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256" y="-165059"/>
            <a:ext cx="9144000" cy="1826263"/>
          </a:xfrm>
          <a:prstGeom prst="rect">
            <a:avLst/>
          </a:prstGeom>
        </p:spPr>
      </p:pic>
      <p:pic>
        <p:nvPicPr>
          <p:cNvPr id="13" name="Picture 12" descr="I'm-Possible-logo.png">
            <a:extLst>
              <a:ext uri="{FF2B5EF4-FFF2-40B4-BE49-F238E27FC236}">
                <a16:creationId xmlns:a16="http://schemas.microsoft.com/office/drawing/2014/main" id="{E0CE6E23-C351-194B-8251-90DE35EC42CF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7936" y="347245"/>
            <a:ext cx="1745411" cy="386642"/>
          </a:xfrm>
          <a:prstGeom prst="rect">
            <a:avLst/>
          </a:prstGeom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438780AF-A937-FE42-ADBF-DB2A45961328}"/>
              </a:ext>
            </a:extLst>
          </p:cNvPr>
          <p:cNvGrpSpPr/>
          <p:nvPr userDrawn="1"/>
        </p:nvGrpSpPr>
        <p:grpSpPr>
          <a:xfrm>
            <a:off x="0" y="-163230"/>
            <a:ext cx="9144000" cy="1826263"/>
            <a:chOff x="0" y="-163230"/>
            <a:chExt cx="9144000" cy="1826263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90C01EBC-8602-924F-93C4-09C171D08E97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-163230"/>
              <a:ext cx="9144000" cy="1826263"/>
            </a:xfrm>
            <a:prstGeom prst="rect">
              <a:avLst/>
            </a:prstGeom>
          </p:spPr>
        </p:pic>
        <p:pic>
          <p:nvPicPr>
            <p:cNvPr id="15" name="Picture 14" descr="I'm-Possible-logo.png">
              <a:extLst>
                <a:ext uri="{FF2B5EF4-FFF2-40B4-BE49-F238E27FC236}">
                  <a16:creationId xmlns:a16="http://schemas.microsoft.com/office/drawing/2014/main" id="{4B47BE60-C665-1646-9914-94DD046ADA1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49192" y="349074"/>
              <a:ext cx="1745411" cy="38664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6626683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8BC3C3B5-095E-9C44-B2E8-84A9283C8D1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73960" y="1966845"/>
            <a:ext cx="3321975" cy="3897075"/>
          </a:xfrm>
          <a:prstGeom prst="rect">
            <a:avLst/>
          </a:prstGeom>
        </p:spPr>
      </p:pic>
      <p:sp>
        <p:nvSpPr>
          <p:cNvPr id="13" name="Text Placeholder 29">
            <a:extLst>
              <a:ext uri="{FF2B5EF4-FFF2-40B4-BE49-F238E27FC236}">
                <a16:creationId xmlns:a16="http://schemas.microsoft.com/office/drawing/2014/main" id="{59837E2E-6B5C-7E42-8910-AC96F2BB14D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292133" y="2088749"/>
            <a:ext cx="2487779" cy="720080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>
            <a:lvl1pPr marL="0" indent="0" algn="l">
              <a:lnSpc>
                <a:spcPts val="2380"/>
              </a:lnSpc>
              <a:spcBef>
                <a:spcPts val="0"/>
              </a:spcBef>
              <a:buNone/>
              <a:defRPr sz="2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Insert title here</a:t>
            </a:r>
          </a:p>
        </p:txBody>
      </p:sp>
      <p:sp>
        <p:nvSpPr>
          <p:cNvPr id="14" name="Text Placeholder 29">
            <a:extLst>
              <a:ext uri="{FF2B5EF4-FFF2-40B4-BE49-F238E27FC236}">
                <a16:creationId xmlns:a16="http://schemas.microsoft.com/office/drawing/2014/main" id="{8A51226D-AF92-864F-BF0D-88665CAD8C7D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932093" y="3010806"/>
            <a:ext cx="2847819" cy="2650441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marL="0" indent="0" algn="l">
              <a:lnSpc>
                <a:spcPts val="2380"/>
              </a:lnSpc>
              <a:spcBef>
                <a:spcPts val="0"/>
              </a:spcBef>
              <a:buNone/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Insert title here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B124FE5D-81EB-3743-97DF-546BF406451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1764868"/>
            <a:ext cx="813468" cy="813468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C06934FE-A017-1E49-906D-A321A512F5A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994441" y="1966845"/>
            <a:ext cx="3321975" cy="3897075"/>
          </a:xfrm>
          <a:prstGeom prst="rect">
            <a:avLst/>
          </a:prstGeom>
        </p:spPr>
      </p:pic>
      <p:sp>
        <p:nvSpPr>
          <p:cNvPr id="27" name="Text Placeholder 29">
            <a:extLst>
              <a:ext uri="{FF2B5EF4-FFF2-40B4-BE49-F238E27FC236}">
                <a16:creationId xmlns:a16="http://schemas.microsoft.com/office/drawing/2014/main" id="{A89F2DCC-8942-814B-8EEA-80990CCA27A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612614" y="2088749"/>
            <a:ext cx="2487779" cy="720080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>
            <a:lvl1pPr marL="0" indent="0" algn="l">
              <a:lnSpc>
                <a:spcPts val="2380"/>
              </a:lnSpc>
              <a:spcBef>
                <a:spcPts val="0"/>
              </a:spcBef>
              <a:buNone/>
              <a:defRPr sz="2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Insert title here</a:t>
            </a:r>
          </a:p>
        </p:txBody>
      </p:sp>
      <p:sp>
        <p:nvSpPr>
          <p:cNvPr id="28" name="Text Placeholder 29">
            <a:extLst>
              <a:ext uri="{FF2B5EF4-FFF2-40B4-BE49-F238E27FC236}">
                <a16:creationId xmlns:a16="http://schemas.microsoft.com/office/drawing/2014/main" id="{00CC8E5A-CC42-C846-8AB7-ED1604090377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252574" y="3010806"/>
            <a:ext cx="2847819" cy="2650441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marL="0" indent="0" algn="l">
              <a:lnSpc>
                <a:spcPts val="2380"/>
              </a:lnSpc>
              <a:spcBef>
                <a:spcPts val="0"/>
              </a:spcBef>
              <a:buNone/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Insert title here</a:t>
            </a:r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C9A0E7AA-5E72-FD40-A185-20C82CEA823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6017" y="1764868"/>
            <a:ext cx="813468" cy="8134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365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E9009D76-AA94-694E-980C-D3E3B4DF850A}"/>
              </a:ext>
            </a:extLst>
          </p:cNvPr>
          <p:cNvSpPr/>
          <p:nvPr userDrawn="1"/>
        </p:nvSpPr>
        <p:spPr>
          <a:xfrm>
            <a:off x="673959" y="1992394"/>
            <a:ext cx="7448020" cy="813468"/>
          </a:xfrm>
          <a:prstGeom prst="roundRect">
            <a:avLst/>
          </a:prstGeom>
          <a:solidFill>
            <a:srgbClr val="0069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D0587052-F1D5-5B41-A4C1-00997D3B3C4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1764868"/>
            <a:ext cx="813468" cy="8134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16388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136650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>
            <a:extLst>
              <a:ext uri="{FF2B5EF4-FFF2-40B4-BE49-F238E27FC236}">
                <a16:creationId xmlns:a16="http://schemas.microsoft.com/office/drawing/2014/main" id="{590E8D8E-DE1C-7142-AAD1-B706A0EFC2D8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395536" y="2348880"/>
            <a:ext cx="3888432" cy="3434662"/>
          </a:xfrm>
          <a:prstGeom prst="roundRect">
            <a:avLst>
              <a:gd name="adj" fmla="val 5241"/>
            </a:avLst>
          </a:prstGeom>
          <a:noFill/>
        </p:spPr>
        <p:txBody>
          <a:bodyPr/>
          <a:lstStyle/>
          <a:p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BC0EBF9-A3E5-D24A-876E-C5DC660D971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0800000">
            <a:off x="395536" y="1988840"/>
            <a:ext cx="3888432" cy="534986"/>
          </a:xfrm>
          <a:prstGeom prst="rect">
            <a:avLst/>
          </a:prstGeom>
        </p:spPr>
      </p:pic>
      <p:sp>
        <p:nvSpPr>
          <p:cNvPr id="12" name="Text Placeholder 29">
            <a:extLst>
              <a:ext uri="{FF2B5EF4-FFF2-40B4-BE49-F238E27FC236}">
                <a16:creationId xmlns:a16="http://schemas.microsoft.com/office/drawing/2014/main" id="{6DDECE27-8356-4644-81F4-FF4B00CC4825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395536" y="2120137"/>
            <a:ext cx="3888432" cy="272391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marL="0" indent="0" algn="ctr">
              <a:lnSpc>
                <a:spcPts val="2380"/>
              </a:lnSpc>
              <a:spcBef>
                <a:spcPts val="0"/>
              </a:spcBef>
              <a:buNone/>
              <a:defRPr sz="2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Insert title here</a:t>
            </a:r>
          </a:p>
        </p:txBody>
      </p: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AB0FB073-1FC2-9F4C-8DB8-3E20D9B86DE1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4855109" y="2348880"/>
            <a:ext cx="3888432" cy="3434662"/>
          </a:xfrm>
          <a:prstGeom prst="roundRect">
            <a:avLst>
              <a:gd name="adj" fmla="val 5241"/>
            </a:avLst>
          </a:prstGeom>
          <a:noFill/>
        </p:spPr>
        <p:txBody>
          <a:bodyPr/>
          <a:lstStyle/>
          <a:p>
            <a:endParaRPr lang="en-US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E2F91C70-4F0D-9B47-A30C-81CD48DB8AF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0800000">
            <a:off x="4855109" y="1981707"/>
            <a:ext cx="3888432" cy="534986"/>
          </a:xfrm>
          <a:prstGeom prst="rect">
            <a:avLst/>
          </a:prstGeom>
        </p:spPr>
      </p:pic>
      <p:sp>
        <p:nvSpPr>
          <p:cNvPr id="16" name="Text Placeholder 29">
            <a:extLst>
              <a:ext uri="{FF2B5EF4-FFF2-40B4-BE49-F238E27FC236}">
                <a16:creationId xmlns:a16="http://schemas.microsoft.com/office/drawing/2014/main" id="{B272B0EC-1166-E548-AD87-C7C3BCA71866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855109" y="2120137"/>
            <a:ext cx="3888432" cy="272391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marL="0" indent="0" algn="ctr">
              <a:lnSpc>
                <a:spcPts val="2380"/>
              </a:lnSpc>
              <a:spcBef>
                <a:spcPts val="0"/>
              </a:spcBef>
              <a:buNone/>
              <a:defRPr sz="2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Insert title here</a:t>
            </a:r>
          </a:p>
        </p:txBody>
      </p:sp>
    </p:spTree>
    <p:extLst>
      <p:ext uri="{BB962C8B-B14F-4D97-AF65-F5344CB8AC3E}">
        <p14:creationId xmlns:p14="http://schemas.microsoft.com/office/powerpoint/2010/main" val="37897514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14FE191-E1E3-1A4B-9D2F-F01862E7F8A0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256" y="-165059"/>
            <a:ext cx="9144000" cy="1826263"/>
          </a:xfrm>
          <a:prstGeom prst="rect">
            <a:avLst/>
          </a:prstGeom>
        </p:spPr>
      </p:pic>
      <p:pic>
        <p:nvPicPr>
          <p:cNvPr id="6" name="Picture 5" descr="I'm-Possible-logo.png">
            <a:extLst>
              <a:ext uri="{FF2B5EF4-FFF2-40B4-BE49-F238E27FC236}">
                <a16:creationId xmlns:a16="http://schemas.microsoft.com/office/drawing/2014/main" id="{CDEB051F-41E8-4B40-93F2-E8345F6DBF5E}"/>
              </a:ext>
            </a:extLst>
          </p:cNvPr>
          <p:cNvPicPr>
            <a:picLocks noChangeAspect="1"/>
          </p:cNvPicPr>
          <p:nvPr userDrawn="1"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194845"/>
            <a:ext cx="1745411" cy="386642"/>
          </a:xfrm>
          <a:prstGeom prst="rect">
            <a:avLst/>
          </a:prstGeom>
        </p:spPr>
      </p:pic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69E835BC-8691-7B44-B80B-24EEFF6028C8}"/>
              </a:ext>
            </a:extLst>
          </p:cNvPr>
          <p:cNvCxnSpPr>
            <a:cxnSpLocks/>
          </p:cNvCxnSpPr>
          <p:nvPr userDrawn="1"/>
        </p:nvCxnSpPr>
        <p:spPr>
          <a:xfrm>
            <a:off x="395536" y="6309320"/>
            <a:ext cx="720080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 Placeholder 31">
            <a:extLst>
              <a:ext uri="{FF2B5EF4-FFF2-40B4-BE49-F238E27FC236}">
                <a16:creationId xmlns:a16="http://schemas.microsoft.com/office/drawing/2014/main" id="{12545007-F416-1A49-A51C-B672B89B6EBE}"/>
              </a:ext>
            </a:extLst>
          </p:cNvPr>
          <p:cNvSpPr txBox="1">
            <a:spLocks/>
          </p:cNvSpPr>
          <p:nvPr userDrawn="1"/>
        </p:nvSpPr>
        <p:spPr>
          <a:xfrm>
            <a:off x="4283968" y="6453336"/>
            <a:ext cx="3312368" cy="163412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sz="700" kern="120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© 2018 International Paralympic Committee – ALL RIGHTS RESERVED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BECB3E5-AA15-CD42-8F21-C6DF218787B6}"/>
              </a:ext>
            </a:extLst>
          </p:cNvPr>
          <p:cNvPicPr>
            <a:picLocks noChangeAspect="1"/>
          </p:cNvPicPr>
          <p:nvPr userDrawn="1"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12360" y="6115835"/>
            <a:ext cx="946250" cy="549297"/>
          </a:xfrm>
          <a:prstGeom prst="rect">
            <a:avLst/>
          </a:prstGeom>
        </p:spPr>
      </p:pic>
      <p:sp>
        <p:nvSpPr>
          <p:cNvPr id="11" name="Text Placeholder 31">
            <a:extLst>
              <a:ext uri="{FF2B5EF4-FFF2-40B4-BE49-F238E27FC236}">
                <a16:creationId xmlns:a16="http://schemas.microsoft.com/office/drawing/2014/main" id="{776B4557-4480-4444-9CF0-2DC2A1198824}"/>
              </a:ext>
            </a:extLst>
          </p:cNvPr>
          <p:cNvSpPr txBox="1">
            <a:spLocks/>
          </p:cNvSpPr>
          <p:nvPr userDrawn="1"/>
        </p:nvSpPr>
        <p:spPr>
          <a:xfrm>
            <a:off x="395536" y="6390484"/>
            <a:ext cx="4392488" cy="206868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Theme 2 Unit 2: </a:t>
            </a:r>
            <a:r>
              <a:rPr lang="en-US" sz="1200" b="1" spc="-30" baseline="0" dirty="0">
                <a:solidFill>
                  <a:schemeClr val="tx1">
                    <a:lumMod val="95000"/>
                    <a:lumOff val="5000"/>
                  </a:schemeClr>
                </a:solidFill>
              </a:rPr>
              <a:t>Let’s play the Para sport of sitting volleyball</a:t>
            </a:r>
            <a:endParaRPr lang="en-GB" sz="1200" b="1" spc="-30" baseline="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66805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4" r:id="rId3"/>
    <p:sldLayoutId id="2147483661" r:id="rId4"/>
    <p:sldLayoutId id="2147483651" r:id="rId5"/>
    <p:sldLayoutId id="2147483652" r:id="rId6"/>
    <p:sldLayoutId id="2147483660" r:id="rId7"/>
    <p:sldLayoutId id="2147483663" r:id="rId8"/>
    <p:sldLayoutId id="2147483654" r:id="rId9"/>
    <p:sldLayoutId id="2147483655" r:id="rId10"/>
    <p:sldLayoutId id="2147483656" r:id="rId11"/>
    <p:sldLayoutId id="2147483662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9F065C02-EF1B-7249-BB12-7CC6D7EA913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77318" y="1052736"/>
            <a:ext cx="8298370" cy="1585475"/>
          </a:xfrm>
        </p:spPr>
        <p:txBody>
          <a:bodyPr/>
          <a:lstStyle/>
          <a:p>
            <a:r>
              <a:rPr lang="en-US" sz="4800" dirty="0"/>
              <a:t>Let’s play the Para sport </a:t>
            </a:r>
            <a:br>
              <a:rPr lang="en-US" sz="4800" dirty="0"/>
            </a:br>
            <a:r>
              <a:rPr lang="en-US" sz="4800" dirty="0"/>
              <a:t>of sitting volleyball</a:t>
            </a:r>
          </a:p>
        </p:txBody>
      </p:sp>
      <p:sp>
        <p:nvSpPr>
          <p:cNvPr id="12" name="Subtitle 11">
            <a:extLst>
              <a:ext uri="{FF2B5EF4-FFF2-40B4-BE49-F238E27FC236}">
                <a16:creationId xmlns:a16="http://schemas.microsoft.com/office/drawing/2014/main" id="{D9E0F5DD-35BD-3B4E-B208-1AB73BA97BC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4952" y="2636912"/>
            <a:ext cx="6400800" cy="481246"/>
          </a:xfrm>
        </p:spPr>
        <p:txBody>
          <a:bodyPr/>
          <a:lstStyle/>
          <a:p>
            <a:r>
              <a:rPr lang="en-US" dirty="0"/>
              <a:t>Evaluation quiz</a:t>
            </a:r>
          </a:p>
        </p:txBody>
      </p:sp>
    </p:spTree>
    <p:extLst>
      <p:ext uri="{BB962C8B-B14F-4D97-AF65-F5344CB8AC3E}">
        <p14:creationId xmlns:p14="http://schemas.microsoft.com/office/powerpoint/2010/main" val="16110056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ound Same Side Corner Rectangle 16">
            <a:extLst>
              <a:ext uri="{FF2B5EF4-FFF2-40B4-BE49-F238E27FC236}">
                <a16:creationId xmlns:a16="http://schemas.microsoft.com/office/drawing/2014/main" id="{FDA0F4BC-CCE8-3440-9342-1CA750BFFD8F}"/>
              </a:ext>
            </a:extLst>
          </p:cNvPr>
          <p:cNvSpPr/>
          <p:nvPr/>
        </p:nvSpPr>
        <p:spPr>
          <a:xfrm rot="10800000">
            <a:off x="678764" y="2578333"/>
            <a:ext cx="3748774" cy="922673"/>
          </a:xfrm>
          <a:prstGeom prst="round2SameRect">
            <a:avLst>
              <a:gd name="adj1" fmla="val 29456"/>
              <a:gd name="adj2" fmla="val 0"/>
            </a:avLst>
          </a:prstGeom>
          <a:solidFill>
            <a:srgbClr val="0069A9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ound Same Side Corner Rectangle 17">
            <a:extLst>
              <a:ext uri="{FF2B5EF4-FFF2-40B4-BE49-F238E27FC236}">
                <a16:creationId xmlns:a16="http://schemas.microsoft.com/office/drawing/2014/main" id="{6445EF92-89F4-5C48-AC81-5F114E5BBFC2}"/>
              </a:ext>
            </a:extLst>
          </p:cNvPr>
          <p:cNvSpPr/>
          <p:nvPr/>
        </p:nvSpPr>
        <p:spPr>
          <a:xfrm flipH="1">
            <a:off x="678763" y="1992394"/>
            <a:ext cx="3748774" cy="585942"/>
          </a:xfrm>
          <a:prstGeom prst="round2SameRect">
            <a:avLst>
              <a:gd name="adj1" fmla="val 48654"/>
              <a:gd name="adj2" fmla="val 0"/>
            </a:avLst>
          </a:prstGeom>
          <a:solidFill>
            <a:srgbClr val="0069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 Placeholder 29">
            <a:extLst>
              <a:ext uri="{FF2B5EF4-FFF2-40B4-BE49-F238E27FC236}">
                <a16:creationId xmlns:a16="http://schemas.microsoft.com/office/drawing/2014/main" id="{B1840890-77D8-E440-B457-2FF660232B1F}"/>
              </a:ext>
            </a:extLst>
          </p:cNvPr>
          <p:cNvSpPr txBox="1">
            <a:spLocks/>
          </p:cNvSpPr>
          <p:nvPr/>
        </p:nvSpPr>
        <p:spPr>
          <a:xfrm>
            <a:off x="1044000" y="2060848"/>
            <a:ext cx="2664297" cy="517488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>
            <a:lvl1pPr marL="0" indent="0" algn="l" defTabSz="914400" rtl="0" eaLnBrk="1" latinLnBrk="0" hangingPunct="1">
              <a:lnSpc>
                <a:spcPts val="2380"/>
              </a:lnSpc>
              <a:spcBef>
                <a:spcPts val="0"/>
              </a:spcBef>
              <a:buFont typeface="Arial" panose="020B0604020202020204" pitchFamily="34" charset="0"/>
              <a:buNone/>
              <a:defRPr sz="20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b="1" dirty="0"/>
              <a:t>Sitting volleyball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F570274-5405-5244-9B80-E8D412EF7C7D}"/>
              </a:ext>
            </a:extLst>
          </p:cNvPr>
          <p:cNvSpPr txBox="1"/>
          <p:nvPr/>
        </p:nvSpPr>
        <p:spPr>
          <a:xfrm>
            <a:off x="1044000" y="2832123"/>
            <a:ext cx="3960048" cy="369332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>
              <a:spcAft>
                <a:spcPts val="2400"/>
              </a:spcAft>
            </a:pPr>
            <a:r>
              <a:rPr lang="en-GB" b="1" spc="-20" dirty="0">
                <a:solidFill>
                  <a:srgbClr val="0069A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is the role of the libero?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48599A1-108D-7747-BC0A-1E045AA542F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5963" r="15963"/>
          <a:stretch/>
        </p:blipFill>
        <p:spPr>
          <a:xfrm>
            <a:off x="4716463" y="1984433"/>
            <a:ext cx="3743325" cy="3662306"/>
          </a:xfrm>
          <a:prstGeom prst="roundRect">
            <a:avLst>
              <a:gd name="adj" fmla="val 8261"/>
            </a:avLst>
          </a:prstGeom>
        </p:spPr>
      </p:pic>
    </p:spTree>
    <p:extLst>
      <p:ext uri="{BB962C8B-B14F-4D97-AF65-F5344CB8AC3E}">
        <p14:creationId xmlns:p14="http://schemas.microsoft.com/office/powerpoint/2010/main" val="5345942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 Same Side Corner Rectangle 11">
            <a:extLst>
              <a:ext uri="{FF2B5EF4-FFF2-40B4-BE49-F238E27FC236}">
                <a16:creationId xmlns:a16="http://schemas.microsoft.com/office/drawing/2014/main" id="{9F4FA60E-614C-D044-B376-577AC1825AD4}"/>
              </a:ext>
            </a:extLst>
          </p:cNvPr>
          <p:cNvSpPr/>
          <p:nvPr/>
        </p:nvSpPr>
        <p:spPr>
          <a:xfrm rot="10800000">
            <a:off x="678764" y="2578336"/>
            <a:ext cx="3748774" cy="1210704"/>
          </a:xfrm>
          <a:prstGeom prst="round2SameRect">
            <a:avLst>
              <a:gd name="adj1" fmla="val 24499"/>
              <a:gd name="adj2" fmla="val 0"/>
            </a:avLst>
          </a:prstGeom>
          <a:solidFill>
            <a:srgbClr val="0069A9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ound Same Side Corner Rectangle 15">
            <a:extLst>
              <a:ext uri="{FF2B5EF4-FFF2-40B4-BE49-F238E27FC236}">
                <a16:creationId xmlns:a16="http://schemas.microsoft.com/office/drawing/2014/main" id="{6A603C06-6B89-2F43-8814-3F48B1BAC252}"/>
              </a:ext>
            </a:extLst>
          </p:cNvPr>
          <p:cNvSpPr/>
          <p:nvPr/>
        </p:nvSpPr>
        <p:spPr>
          <a:xfrm flipH="1">
            <a:off x="678763" y="1992394"/>
            <a:ext cx="3748774" cy="585942"/>
          </a:xfrm>
          <a:prstGeom prst="round2SameRect">
            <a:avLst>
              <a:gd name="adj1" fmla="val 48654"/>
              <a:gd name="adj2" fmla="val 0"/>
            </a:avLst>
          </a:prstGeom>
          <a:solidFill>
            <a:srgbClr val="0069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 Placeholder 29">
            <a:extLst>
              <a:ext uri="{FF2B5EF4-FFF2-40B4-BE49-F238E27FC236}">
                <a16:creationId xmlns:a16="http://schemas.microsoft.com/office/drawing/2014/main" id="{06A7940E-F6AC-5547-A417-2827E913576E}"/>
              </a:ext>
            </a:extLst>
          </p:cNvPr>
          <p:cNvSpPr txBox="1">
            <a:spLocks/>
          </p:cNvSpPr>
          <p:nvPr/>
        </p:nvSpPr>
        <p:spPr>
          <a:xfrm>
            <a:off x="1044000" y="2060848"/>
            <a:ext cx="2664297" cy="517488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>
            <a:lvl1pPr marL="0" indent="0" algn="l" defTabSz="914400" rtl="0" eaLnBrk="1" latinLnBrk="0" hangingPunct="1">
              <a:lnSpc>
                <a:spcPts val="2380"/>
              </a:lnSpc>
              <a:spcBef>
                <a:spcPts val="0"/>
              </a:spcBef>
              <a:buFont typeface="Arial" panose="020B0604020202020204" pitchFamily="34" charset="0"/>
              <a:buNone/>
              <a:defRPr sz="20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b="1" dirty="0"/>
              <a:t>Sitting volleyball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19BC47F-7506-3E40-BD3E-44578D8ADA49}"/>
              </a:ext>
            </a:extLst>
          </p:cNvPr>
          <p:cNvSpPr txBox="1"/>
          <p:nvPr/>
        </p:nvSpPr>
        <p:spPr>
          <a:xfrm>
            <a:off x="1044001" y="2832123"/>
            <a:ext cx="2664296" cy="646331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lvl="0">
              <a:spcAft>
                <a:spcPts val="2400"/>
              </a:spcAft>
            </a:pPr>
            <a:r>
              <a:rPr lang="en-GB" b="1" dirty="0">
                <a:solidFill>
                  <a:srgbClr val="0069A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Why is the game called sitting volleyball?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09FFBC8-FEE5-8742-904F-92CCCF69938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5866" r="15866"/>
          <a:stretch/>
        </p:blipFill>
        <p:spPr>
          <a:xfrm>
            <a:off x="4716463" y="1991021"/>
            <a:ext cx="3743325" cy="3657600"/>
          </a:xfrm>
          <a:prstGeom prst="roundRect">
            <a:avLst>
              <a:gd name="adj" fmla="val 7753"/>
            </a:avLst>
          </a:prstGeom>
        </p:spPr>
      </p:pic>
    </p:spTree>
    <p:extLst>
      <p:ext uri="{BB962C8B-B14F-4D97-AF65-F5344CB8AC3E}">
        <p14:creationId xmlns:p14="http://schemas.microsoft.com/office/powerpoint/2010/main" val="4366077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 Same Side Corner Rectangle 11">
            <a:extLst>
              <a:ext uri="{FF2B5EF4-FFF2-40B4-BE49-F238E27FC236}">
                <a16:creationId xmlns:a16="http://schemas.microsoft.com/office/drawing/2014/main" id="{89695751-FD56-8647-A90A-1FE923E1680E}"/>
              </a:ext>
            </a:extLst>
          </p:cNvPr>
          <p:cNvSpPr/>
          <p:nvPr/>
        </p:nvSpPr>
        <p:spPr>
          <a:xfrm rot="10800000">
            <a:off x="678764" y="2578336"/>
            <a:ext cx="3749220" cy="922672"/>
          </a:xfrm>
          <a:prstGeom prst="round2SameRect">
            <a:avLst>
              <a:gd name="adj1" fmla="val 30842"/>
              <a:gd name="adj2" fmla="val 0"/>
            </a:avLst>
          </a:prstGeom>
          <a:solidFill>
            <a:srgbClr val="0069A9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 Same Side Corner Rectangle 12">
            <a:extLst>
              <a:ext uri="{FF2B5EF4-FFF2-40B4-BE49-F238E27FC236}">
                <a16:creationId xmlns:a16="http://schemas.microsoft.com/office/drawing/2014/main" id="{5D78AE1E-0CCA-C44E-8960-505A1D0079A7}"/>
              </a:ext>
            </a:extLst>
          </p:cNvPr>
          <p:cNvSpPr/>
          <p:nvPr/>
        </p:nvSpPr>
        <p:spPr>
          <a:xfrm flipH="1">
            <a:off x="678763" y="1992394"/>
            <a:ext cx="3749220" cy="585942"/>
          </a:xfrm>
          <a:prstGeom prst="round2SameRect">
            <a:avLst>
              <a:gd name="adj1" fmla="val 48654"/>
              <a:gd name="adj2" fmla="val 0"/>
            </a:avLst>
          </a:prstGeom>
          <a:solidFill>
            <a:srgbClr val="0069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 Placeholder 29">
            <a:extLst>
              <a:ext uri="{FF2B5EF4-FFF2-40B4-BE49-F238E27FC236}">
                <a16:creationId xmlns:a16="http://schemas.microsoft.com/office/drawing/2014/main" id="{18CD827E-6281-974E-9FE7-46A5AF968C44}"/>
              </a:ext>
            </a:extLst>
          </p:cNvPr>
          <p:cNvSpPr txBox="1">
            <a:spLocks/>
          </p:cNvSpPr>
          <p:nvPr/>
        </p:nvSpPr>
        <p:spPr>
          <a:xfrm>
            <a:off x="1044000" y="2060848"/>
            <a:ext cx="2664297" cy="517488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>
            <a:lvl1pPr marL="0" indent="0" algn="l" defTabSz="914400" rtl="0" eaLnBrk="1" latinLnBrk="0" hangingPunct="1">
              <a:lnSpc>
                <a:spcPts val="2380"/>
              </a:lnSpc>
              <a:spcBef>
                <a:spcPts val="0"/>
              </a:spcBef>
              <a:buFont typeface="Arial" panose="020B0604020202020204" pitchFamily="34" charset="0"/>
              <a:buNone/>
              <a:defRPr sz="20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b="1" dirty="0"/>
              <a:t>Sitting volleyball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EA47D29-F246-644F-B884-294C61E076B5}"/>
              </a:ext>
            </a:extLst>
          </p:cNvPr>
          <p:cNvSpPr txBox="1"/>
          <p:nvPr/>
        </p:nvSpPr>
        <p:spPr>
          <a:xfrm>
            <a:off x="1044001" y="2832123"/>
            <a:ext cx="3383983" cy="369332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lvl="0">
              <a:spcAft>
                <a:spcPts val="2400"/>
              </a:spcAft>
            </a:pPr>
            <a:r>
              <a:rPr lang="en-GB" b="1" dirty="0">
                <a:solidFill>
                  <a:srgbClr val="0069A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is the aim of the game?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264D194-6B8E-3F45-A830-DBC9CF1C4D9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843" r="23793"/>
          <a:stretch/>
        </p:blipFill>
        <p:spPr>
          <a:xfrm>
            <a:off x="4714191" y="1992394"/>
            <a:ext cx="3750262" cy="3653519"/>
          </a:xfrm>
          <a:prstGeom prst="roundRect">
            <a:avLst>
              <a:gd name="adj" fmla="val 8179"/>
            </a:avLst>
          </a:prstGeom>
        </p:spPr>
      </p:pic>
    </p:spTree>
    <p:extLst>
      <p:ext uri="{BB962C8B-B14F-4D97-AF65-F5344CB8AC3E}">
        <p14:creationId xmlns:p14="http://schemas.microsoft.com/office/powerpoint/2010/main" val="36842400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Same Side Corner Rectangle 6">
            <a:extLst>
              <a:ext uri="{FF2B5EF4-FFF2-40B4-BE49-F238E27FC236}">
                <a16:creationId xmlns:a16="http://schemas.microsoft.com/office/drawing/2014/main" id="{EA58E6FA-BFA8-C345-B453-D8AB0C32C4ED}"/>
              </a:ext>
            </a:extLst>
          </p:cNvPr>
          <p:cNvSpPr/>
          <p:nvPr/>
        </p:nvSpPr>
        <p:spPr>
          <a:xfrm rot="10800000">
            <a:off x="678763" y="2578336"/>
            <a:ext cx="3749221" cy="922672"/>
          </a:xfrm>
          <a:prstGeom prst="round2SameRect">
            <a:avLst>
              <a:gd name="adj1" fmla="val 31704"/>
              <a:gd name="adj2" fmla="val 0"/>
            </a:avLst>
          </a:prstGeom>
          <a:solidFill>
            <a:srgbClr val="0069A9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ound Same Side Corner Rectangle 11">
            <a:extLst>
              <a:ext uri="{FF2B5EF4-FFF2-40B4-BE49-F238E27FC236}">
                <a16:creationId xmlns:a16="http://schemas.microsoft.com/office/drawing/2014/main" id="{093F7194-0C9C-BD40-AFFC-F7E58BAC11E4}"/>
              </a:ext>
            </a:extLst>
          </p:cNvPr>
          <p:cNvSpPr/>
          <p:nvPr/>
        </p:nvSpPr>
        <p:spPr>
          <a:xfrm flipH="1">
            <a:off x="678762" y="1992394"/>
            <a:ext cx="3749221" cy="585942"/>
          </a:xfrm>
          <a:prstGeom prst="round2SameRect">
            <a:avLst>
              <a:gd name="adj1" fmla="val 48654"/>
              <a:gd name="adj2" fmla="val 0"/>
            </a:avLst>
          </a:prstGeom>
          <a:solidFill>
            <a:srgbClr val="0069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 Placeholder 29">
            <a:extLst>
              <a:ext uri="{FF2B5EF4-FFF2-40B4-BE49-F238E27FC236}">
                <a16:creationId xmlns:a16="http://schemas.microsoft.com/office/drawing/2014/main" id="{E1C44F32-854F-AC4A-A2A0-C8979A045336}"/>
              </a:ext>
            </a:extLst>
          </p:cNvPr>
          <p:cNvSpPr txBox="1">
            <a:spLocks/>
          </p:cNvSpPr>
          <p:nvPr/>
        </p:nvSpPr>
        <p:spPr>
          <a:xfrm>
            <a:off x="1044000" y="2060848"/>
            <a:ext cx="2664297" cy="517488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>
            <a:lvl1pPr marL="0" indent="0" algn="l" defTabSz="914400" rtl="0" eaLnBrk="1" latinLnBrk="0" hangingPunct="1">
              <a:lnSpc>
                <a:spcPts val="2380"/>
              </a:lnSpc>
              <a:spcBef>
                <a:spcPts val="0"/>
              </a:spcBef>
              <a:buFont typeface="Arial" panose="020B0604020202020204" pitchFamily="34" charset="0"/>
              <a:buNone/>
              <a:defRPr sz="20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b="1" dirty="0"/>
              <a:t>Sitting volleyball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E6EE95B-BA91-4A4F-BA22-1E8C3BF48E6F}"/>
              </a:ext>
            </a:extLst>
          </p:cNvPr>
          <p:cNvSpPr txBox="1"/>
          <p:nvPr/>
        </p:nvSpPr>
        <p:spPr>
          <a:xfrm>
            <a:off x="1044001" y="2832123"/>
            <a:ext cx="3383983" cy="369332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lvl="0">
              <a:spcAft>
                <a:spcPts val="2400"/>
              </a:spcAft>
            </a:pPr>
            <a:r>
              <a:rPr lang="en-GB" b="1" dirty="0">
                <a:solidFill>
                  <a:srgbClr val="0069A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does the game begin?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A4A6BE7-EDEB-8543-921E-83C2E2782CC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7755" r="3939"/>
          <a:stretch/>
        </p:blipFill>
        <p:spPr>
          <a:xfrm>
            <a:off x="4714192" y="1992394"/>
            <a:ext cx="3743772" cy="3655780"/>
          </a:xfrm>
          <a:prstGeom prst="roundRect">
            <a:avLst>
              <a:gd name="adj" fmla="val 7967"/>
            </a:avLst>
          </a:prstGeom>
        </p:spPr>
      </p:pic>
    </p:spTree>
    <p:extLst>
      <p:ext uri="{BB962C8B-B14F-4D97-AF65-F5344CB8AC3E}">
        <p14:creationId xmlns:p14="http://schemas.microsoft.com/office/powerpoint/2010/main" val="2606949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ound Same Side Corner Rectangle 16">
            <a:extLst>
              <a:ext uri="{FF2B5EF4-FFF2-40B4-BE49-F238E27FC236}">
                <a16:creationId xmlns:a16="http://schemas.microsoft.com/office/drawing/2014/main" id="{FDA0F4BC-CCE8-3440-9342-1CA750BFFD8F}"/>
              </a:ext>
            </a:extLst>
          </p:cNvPr>
          <p:cNvSpPr/>
          <p:nvPr/>
        </p:nvSpPr>
        <p:spPr>
          <a:xfrm rot="10800000">
            <a:off x="678764" y="2578336"/>
            <a:ext cx="3748774" cy="1210704"/>
          </a:xfrm>
          <a:prstGeom prst="round2SameRect">
            <a:avLst>
              <a:gd name="adj1" fmla="val 24615"/>
              <a:gd name="adj2" fmla="val 0"/>
            </a:avLst>
          </a:prstGeom>
          <a:solidFill>
            <a:srgbClr val="0069A9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ound Same Side Corner Rectangle 17">
            <a:extLst>
              <a:ext uri="{FF2B5EF4-FFF2-40B4-BE49-F238E27FC236}">
                <a16:creationId xmlns:a16="http://schemas.microsoft.com/office/drawing/2014/main" id="{6445EF92-89F4-5C48-AC81-5F114E5BBFC2}"/>
              </a:ext>
            </a:extLst>
          </p:cNvPr>
          <p:cNvSpPr/>
          <p:nvPr/>
        </p:nvSpPr>
        <p:spPr>
          <a:xfrm flipH="1">
            <a:off x="678763" y="1992394"/>
            <a:ext cx="3748774" cy="585942"/>
          </a:xfrm>
          <a:prstGeom prst="round2SameRect">
            <a:avLst>
              <a:gd name="adj1" fmla="val 48654"/>
              <a:gd name="adj2" fmla="val 0"/>
            </a:avLst>
          </a:prstGeom>
          <a:solidFill>
            <a:srgbClr val="0069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 Placeholder 29">
            <a:extLst>
              <a:ext uri="{FF2B5EF4-FFF2-40B4-BE49-F238E27FC236}">
                <a16:creationId xmlns:a16="http://schemas.microsoft.com/office/drawing/2014/main" id="{B1840890-77D8-E440-B457-2FF660232B1F}"/>
              </a:ext>
            </a:extLst>
          </p:cNvPr>
          <p:cNvSpPr txBox="1">
            <a:spLocks/>
          </p:cNvSpPr>
          <p:nvPr/>
        </p:nvSpPr>
        <p:spPr>
          <a:xfrm>
            <a:off x="1044000" y="2060848"/>
            <a:ext cx="2664297" cy="517488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>
            <a:lvl1pPr marL="0" indent="0" algn="l" defTabSz="914400" rtl="0" eaLnBrk="1" latinLnBrk="0" hangingPunct="1">
              <a:lnSpc>
                <a:spcPts val="2380"/>
              </a:lnSpc>
              <a:spcBef>
                <a:spcPts val="0"/>
              </a:spcBef>
              <a:buFont typeface="Arial" panose="020B0604020202020204" pitchFamily="34" charset="0"/>
              <a:buNone/>
              <a:defRPr sz="20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b="1" dirty="0"/>
              <a:t>Sitting volleyball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F570274-5405-5244-9B80-E8D412EF7C7D}"/>
              </a:ext>
            </a:extLst>
          </p:cNvPr>
          <p:cNvSpPr txBox="1"/>
          <p:nvPr/>
        </p:nvSpPr>
        <p:spPr>
          <a:xfrm>
            <a:off x="1044001" y="2832123"/>
            <a:ext cx="2807920" cy="646331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lvl="0">
              <a:spcAft>
                <a:spcPts val="2400"/>
              </a:spcAft>
            </a:pPr>
            <a:r>
              <a:rPr lang="en-GB" b="1" dirty="0">
                <a:solidFill>
                  <a:srgbClr val="0069A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Name four of the moves in sitting volleyball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2AB84A5-2ECB-4C48-B784-E42C8D22DD2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1002" r="10788"/>
          <a:stretch/>
        </p:blipFill>
        <p:spPr>
          <a:xfrm>
            <a:off x="4716463" y="1988120"/>
            <a:ext cx="3743325" cy="3660501"/>
          </a:xfrm>
          <a:prstGeom prst="roundRect">
            <a:avLst>
              <a:gd name="adj" fmla="val 7978"/>
            </a:avLst>
          </a:prstGeom>
        </p:spPr>
      </p:pic>
    </p:spTree>
    <p:extLst>
      <p:ext uri="{BB962C8B-B14F-4D97-AF65-F5344CB8AC3E}">
        <p14:creationId xmlns:p14="http://schemas.microsoft.com/office/powerpoint/2010/main" val="33816058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 Same Side Corner Rectangle 7">
            <a:extLst>
              <a:ext uri="{FF2B5EF4-FFF2-40B4-BE49-F238E27FC236}">
                <a16:creationId xmlns:a16="http://schemas.microsoft.com/office/drawing/2014/main" id="{99B2DE2D-029D-0A43-8414-AC30258A8708}"/>
              </a:ext>
            </a:extLst>
          </p:cNvPr>
          <p:cNvSpPr/>
          <p:nvPr/>
        </p:nvSpPr>
        <p:spPr>
          <a:xfrm rot="10800000">
            <a:off x="678764" y="2578334"/>
            <a:ext cx="3749220" cy="922103"/>
          </a:xfrm>
          <a:prstGeom prst="round2SameRect">
            <a:avLst>
              <a:gd name="adj1" fmla="val 32654"/>
              <a:gd name="adj2" fmla="val 0"/>
            </a:avLst>
          </a:prstGeom>
          <a:solidFill>
            <a:srgbClr val="0069A9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ound Same Side Corner Rectangle 8">
            <a:extLst>
              <a:ext uri="{FF2B5EF4-FFF2-40B4-BE49-F238E27FC236}">
                <a16:creationId xmlns:a16="http://schemas.microsoft.com/office/drawing/2014/main" id="{BEBB1A01-E0DE-1641-8D7B-70694E166226}"/>
              </a:ext>
            </a:extLst>
          </p:cNvPr>
          <p:cNvSpPr/>
          <p:nvPr/>
        </p:nvSpPr>
        <p:spPr>
          <a:xfrm flipH="1">
            <a:off x="678763" y="1992394"/>
            <a:ext cx="3749220" cy="585942"/>
          </a:xfrm>
          <a:prstGeom prst="round2SameRect">
            <a:avLst>
              <a:gd name="adj1" fmla="val 48654"/>
              <a:gd name="adj2" fmla="val 0"/>
            </a:avLst>
          </a:prstGeom>
          <a:solidFill>
            <a:srgbClr val="0069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 Placeholder 29">
            <a:extLst>
              <a:ext uri="{FF2B5EF4-FFF2-40B4-BE49-F238E27FC236}">
                <a16:creationId xmlns:a16="http://schemas.microsoft.com/office/drawing/2014/main" id="{E196DA57-D4BB-C842-9A5E-BE6BC5CD894B}"/>
              </a:ext>
            </a:extLst>
          </p:cNvPr>
          <p:cNvSpPr txBox="1">
            <a:spLocks/>
          </p:cNvSpPr>
          <p:nvPr/>
        </p:nvSpPr>
        <p:spPr>
          <a:xfrm>
            <a:off x="1044000" y="2060848"/>
            <a:ext cx="2664297" cy="517488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>
            <a:lvl1pPr marL="0" indent="0" algn="l" defTabSz="914400" rtl="0" eaLnBrk="1" latinLnBrk="0" hangingPunct="1">
              <a:lnSpc>
                <a:spcPts val="2380"/>
              </a:lnSpc>
              <a:spcBef>
                <a:spcPts val="0"/>
              </a:spcBef>
              <a:buFont typeface="Arial" panose="020B0604020202020204" pitchFamily="34" charset="0"/>
              <a:buNone/>
              <a:defRPr sz="20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b="1" dirty="0"/>
              <a:t>Sitting volleyball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DE9CC58-2959-7D46-ABB0-93CE6592476B}"/>
              </a:ext>
            </a:extLst>
          </p:cNvPr>
          <p:cNvSpPr txBox="1"/>
          <p:nvPr/>
        </p:nvSpPr>
        <p:spPr>
          <a:xfrm>
            <a:off x="1044001" y="2832123"/>
            <a:ext cx="3383537" cy="369332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lvl="0">
              <a:spcAft>
                <a:spcPts val="2400"/>
              </a:spcAft>
            </a:pPr>
            <a:r>
              <a:rPr lang="en-GB" b="1" spc="-20" dirty="0">
                <a:solidFill>
                  <a:srgbClr val="0069A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does a team win a point?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24EF51D-0F38-554C-A514-98B62E20EB4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8931" b="15517"/>
          <a:stretch/>
        </p:blipFill>
        <p:spPr>
          <a:xfrm>
            <a:off x="4716463" y="1989138"/>
            <a:ext cx="3743325" cy="3657600"/>
          </a:xfrm>
          <a:prstGeom prst="roundRect">
            <a:avLst>
              <a:gd name="adj" fmla="val 7564"/>
            </a:avLst>
          </a:prstGeom>
        </p:spPr>
      </p:pic>
    </p:spTree>
    <p:extLst>
      <p:ext uri="{BB962C8B-B14F-4D97-AF65-F5344CB8AC3E}">
        <p14:creationId xmlns:p14="http://schemas.microsoft.com/office/powerpoint/2010/main" val="31632060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 Same Side Corner Rectangle 7">
            <a:extLst>
              <a:ext uri="{FF2B5EF4-FFF2-40B4-BE49-F238E27FC236}">
                <a16:creationId xmlns:a16="http://schemas.microsoft.com/office/drawing/2014/main" id="{3958D9A4-1623-E74D-9C64-50987E74C41E}"/>
              </a:ext>
            </a:extLst>
          </p:cNvPr>
          <p:cNvSpPr/>
          <p:nvPr/>
        </p:nvSpPr>
        <p:spPr>
          <a:xfrm rot="10800000">
            <a:off x="678764" y="2578336"/>
            <a:ext cx="3748774" cy="1498736"/>
          </a:xfrm>
          <a:prstGeom prst="round2SameRect">
            <a:avLst>
              <a:gd name="adj1" fmla="val 19513"/>
              <a:gd name="adj2" fmla="val 0"/>
            </a:avLst>
          </a:prstGeom>
          <a:solidFill>
            <a:srgbClr val="0069A9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ound Same Side Corner Rectangle 8">
            <a:extLst>
              <a:ext uri="{FF2B5EF4-FFF2-40B4-BE49-F238E27FC236}">
                <a16:creationId xmlns:a16="http://schemas.microsoft.com/office/drawing/2014/main" id="{3C563CA5-4B23-8146-83D4-7903F559AB82}"/>
              </a:ext>
            </a:extLst>
          </p:cNvPr>
          <p:cNvSpPr/>
          <p:nvPr/>
        </p:nvSpPr>
        <p:spPr>
          <a:xfrm flipH="1">
            <a:off x="678763" y="1992394"/>
            <a:ext cx="3748774" cy="585942"/>
          </a:xfrm>
          <a:prstGeom prst="round2SameRect">
            <a:avLst>
              <a:gd name="adj1" fmla="val 48654"/>
              <a:gd name="adj2" fmla="val 0"/>
            </a:avLst>
          </a:prstGeom>
          <a:solidFill>
            <a:srgbClr val="0069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 Placeholder 29">
            <a:extLst>
              <a:ext uri="{FF2B5EF4-FFF2-40B4-BE49-F238E27FC236}">
                <a16:creationId xmlns:a16="http://schemas.microsoft.com/office/drawing/2014/main" id="{2911C8E4-AE6C-4D44-96DA-BE66510CCB61}"/>
              </a:ext>
            </a:extLst>
          </p:cNvPr>
          <p:cNvSpPr txBox="1">
            <a:spLocks/>
          </p:cNvSpPr>
          <p:nvPr/>
        </p:nvSpPr>
        <p:spPr>
          <a:xfrm>
            <a:off x="1044000" y="2060848"/>
            <a:ext cx="2664297" cy="517488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>
            <a:lvl1pPr marL="0" indent="0" algn="l" defTabSz="914400" rtl="0" eaLnBrk="1" latinLnBrk="0" hangingPunct="1">
              <a:lnSpc>
                <a:spcPts val="2380"/>
              </a:lnSpc>
              <a:spcBef>
                <a:spcPts val="0"/>
              </a:spcBef>
              <a:buFont typeface="Arial" panose="020B0604020202020204" pitchFamily="34" charset="0"/>
              <a:buNone/>
              <a:defRPr sz="20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b="1" dirty="0"/>
              <a:t>Sitting volleyball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E89ABB6-1912-C545-85AD-267EB2421E7D}"/>
              </a:ext>
            </a:extLst>
          </p:cNvPr>
          <p:cNvSpPr txBox="1"/>
          <p:nvPr/>
        </p:nvSpPr>
        <p:spPr>
          <a:xfrm>
            <a:off x="1044000" y="2832123"/>
            <a:ext cx="3167960" cy="923330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>
              <a:spcAft>
                <a:spcPts val="2400"/>
              </a:spcAft>
            </a:pPr>
            <a:r>
              <a:rPr lang="en-GB" b="1" dirty="0">
                <a:solidFill>
                  <a:srgbClr val="0069A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many sets does a team have to win in order to win the game?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39B0871-AF10-FE43-8690-33C2EE66D19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1041" r="10624"/>
          <a:stretch/>
        </p:blipFill>
        <p:spPr>
          <a:xfrm>
            <a:off x="4716463" y="1994665"/>
            <a:ext cx="3743325" cy="3653956"/>
          </a:xfrm>
          <a:prstGeom prst="roundRect">
            <a:avLst>
              <a:gd name="adj" fmla="val 7963"/>
            </a:avLst>
          </a:prstGeom>
        </p:spPr>
      </p:pic>
    </p:spTree>
    <p:extLst>
      <p:ext uri="{BB962C8B-B14F-4D97-AF65-F5344CB8AC3E}">
        <p14:creationId xmlns:p14="http://schemas.microsoft.com/office/powerpoint/2010/main" val="15093444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ound Same Side Corner Rectangle 16">
            <a:extLst>
              <a:ext uri="{FF2B5EF4-FFF2-40B4-BE49-F238E27FC236}">
                <a16:creationId xmlns:a16="http://schemas.microsoft.com/office/drawing/2014/main" id="{FDA0F4BC-CCE8-3440-9342-1CA750BFFD8F}"/>
              </a:ext>
            </a:extLst>
          </p:cNvPr>
          <p:cNvSpPr/>
          <p:nvPr/>
        </p:nvSpPr>
        <p:spPr>
          <a:xfrm rot="10800000">
            <a:off x="678764" y="2578336"/>
            <a:ext cx="3748774" cy="1498736"/>
          </a:xfrm>
          <a:prstGeom prst="round2SameRect">
            <a:avLst>
              <a:gd name="adj1" fmla="val 20019"/>
              <a:gd name="adj2" fmla="val 0"/>
            </a:avLst>
          </a:prstGeom>
          <a:solidFill>
            <a:srgbClr val="0069A9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ound Same Side Corner Rectangle 17">
            <a:extLst>
              <a:ext uri="{FF2B5EF4-FFF2-40B4-BE49-F238E27FC236}">
                <a16:creationId xmlns:a16="http://schemas.microsoft.com/office/drawing/2014/main" id="{6445EF92-89F4-5C48-AC81-5F114E5BBFC2}"/>
              </a:ext>
            </a:extLst>
          </p:cNvPr>
          <p:cNvSpPr/>
          <p:nvPr/>
        </p:nvSpPr>
        <p:spPr>
          <a:xfrm flipH="1">
            <a:off x="678763" y="1992394"/>
            <a:ext cx="3748774" cy="585942"/>
          </a:xfrm>
          <a:prstGeom prst="round2SameRect">
            <a:avLst>
              <a:gd name="adj1" fmla="val 48654"/>
              <a:gd name="adj2" fmla="val 0"/>
            </a:avLst>
          </a:prstGeom>
          <a:solidFill>
            <a:srgbClr val="0069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 Placeholder 29">
            <a:extLst>
              <a:ext uri="{FF2B5EF4-FFF2-40B4-BE49-F238E27FC236}">
                <a16:creationId xmlns:a16="http://schemas.microsoft.com/office/drawing/2014/main" id="{B1840890-77D8-E440-B457-2FF660232B1F}"/>
              </a:ext>
            </a:extLst>
          </p:cNvPr>
          <p:cNvSpPr txBox="1">
            <a:spLocks/>
          </p:cNvSpPr>
          <p:nvPr/>
        </p:nvSpPr>
        <p:spPr>
          <a:xfrm>
            <a:off x="1044000" y="2060848"/>
            <a:ext cx="2664297" cy="517488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>
            <a:lvl1pPr marL="0" indent="0" algn="l" defTabSz="914400" rtl="0" eaLnBrk="1" latinLnBrk="0" hangingPunct="1">
              <a:lnSpc>
                <a:spcPts val="2380"/>
              </a:lnSpc>
              <a:spcBef>
                <a:spcPts val="0"/>
              </a:spcBef>
              <a:buFont typeface="Arial" panose="020B0604020202020204" pitchFamily="34" charset="0"/>
              <a:buNone/>
              <a:defRPr sz="20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b="1" dirty="0"/>
              <a:t>Sitting volleyball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F570274-5405-5244-9B80-E8D412EF7C7D}"/>
              </a:ext>
            </a:extLst>
          </p:cNvPr>
          <p:cNvSpPr txBox="1"/>
          <p:nvPr/>
        </p:nvSpPr>
        <p:spPr>
          <a:xfrm>
            <a:off x="1044000" y="2832123"/>
            <a:ext cx="3239968" cy="923330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>
              <a:spcAft>
                <a:spcPts val="2400"/>
              </a:spcAft>
            </a:pPr>
            <a:r>
              <a:rPr lang="en-GB" b="1" dirty="0">
                <a:solidFill>
                  <a:srgbClr val="0069A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many players per team are permitted on court at any one time?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B398A70-3058-E044-8C99-5A60E0DE7B7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4390" r="17542"/>
          <a:stretch/>
        </p:blipFill>
        <p:spPr>
          <a:xfrm>
            <a:off x="4716462" y="1989137"/>
            <a:ext cx="3749045" cy="3671887"/>
          </a:xfrm>
          <a:prstGeom prst="roundRect">
            <a:avLst>
              <a:gd name="adj" fmla="val 7983"/>
            </a:avLst>
          </a:prstGeom>
        </p:spPr>
      </p:pic>
    </p:spTree>
    <p:extLst>
      <p:ext uri="{BB962C8B-B14F-4D97-AF65-F5344CB8AC3E}">
        <p14:creationId xmlns:p14="http://schemas.microsoft.com/office/powerpoint/2010/main" val="10331472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 Same Side Corner Rectangle 7">
            <a:extLst>
              <a:ext uri="{FF2B5EF4-FFF2-40B4-BE49-F238E27FC236}">
                <a16:creationId xmlns:a16="http://schemas.microsoft.com/office/drawing/2014/main" id="{1F6A758E-5CB6-8149-BD99-F651252E901B}"/>
              </a:ext>
            </a:extLst>
          </p:cNvPr>
          <p:cNvSpPr/>
          <p:nvPr/>
        </p:nvSpPr>
        <p:spPr>
          <a:xfrm rot="10800000">
            <a:off x="678764" y="2578336"/>
            <a:ext cx="3749220" cy="1498736"/>
          </a:xfrm>
          <a:prstGeom prst="round2SameRect">
            <a:avLst>
              <a:gd name="adj1" fmla="val 20019"/>
              <a:gd name="adj2" fmla="val 0"/>
            </a:avLst>
          </a:prstGeom>
          <a:solidFill>
            <a:srgbClr val="0069A9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ound Same Side Corner Rectangle 8">
            <a:extLst>
              <a:ext uri="{FF2B5EF4-FFF2-40B4-BE49-F238E27FC236}">
                <a16:creationId xmlns:a16="http://schemas.microsoft.com/office/drawing/2014/main" id="{3DC72154-F345-F74D-B1E4-149DC9C15FD6}"/>
              </a:ext>
            </a:extLst>
          </p:cNvPr>
          <p:cNvSpPr/>
          <p:nvPr/>
        </p:nvSpPr>
        <p:spPr>
          <a:xfrm flipH="1">
            <a:off x="678763" y="1992394"/>
            <a:ext cx="3749220" cy="585942"/>
          </a:xfrm>
          <a:prstGeom prst="round2SameRect">
            <a:avLst>
              <a:gd name="adj1" fmla="val 48654"/>
              <a:gd name="adj2" fmla="val 0"/>
            </a:avLst>
          </a:prstGeom>
          <a:solidFill>
            <a:srgbClr val="0069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 Placeholder 29">
            <a:extLst>
              <a:ext uri="{FF2B5EF4-FFF2-40B4-BE49-F238E27FC236}">
                <a16:creationId xmlns:a16="http://schemas.microsoft.com/office/drawing/2014/main" id="{25457CCF-BF87-7A4F-B440-EBAB7DB1A289}"/>
              </a:ext>
            </a:extLst>
          </p:cNvPr>
          <p:cNvSpPr txBox="1">
            <a:spLocks/>
          </p:cNvSpPr>
          <p:nvPr/>
        </p:nvSpPr>
        <p:spPr>
          <a:xfrm>
            <a:off x="1044000" y="2060848"/>
            <a:ext cx="2664297" cy="517488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>
            <a:lvl1pPr marL="0" indent="0" algn="l" defTabSz="914400" rtl="0" eaLnBrk="1" latinLnBrk="0" hangingPunct="1">
              <a:lnSpc>
                <a:spcPts val="2380"/>
              </a:lnSpc>
              <a:spcBef>
                <a:spcPts val="0"/>
              </a:spcBef>
              <a:buFont typeface="Arial" panose="020B0604020202020204" pitchFamily="34" charset="0"/>
              <a:buNone/>
              <a:defRPr sz="20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b="1" dirty="0"/>
              <a:t>Sitting volleyball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D53808E-B754-2748-9BDB-3A2A7D5E82CF}"/>
              </a:ext>
            </a:extLst>
          </p:cNvPr>
          <p:cNvSpPr txBox="1"/>
          <p:nvPr/>
        </p:nvSpPr>
        <p:spPr>
          <a:xfrm>
            <a:off x="1044000" y="2832123"/>
            <a:ext cx="3383984" cy="923330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>
              <a:spcAft>
                <a:spcPts val="2400"/>
              </a:spcAft>
            </a:pPr>
            <a:r>
              <a:rPr lang="en-GB" b="1" dirty="0">
                <a:solidFill>
                  <a:srgbClr val="0069A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many passes are teams allowed before the ball must go over the net?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F656C82-4FF8-3E4C-8D67-117CC2D62D3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2926" t="15626" r="22916" b="5219"/>
          <a:stretch/>
        </p:blipFill>
        <p:spPr>
          <a:xfrm>
            <a:off x="4716463" y="1989138"/>
            <a:ext cx="3743325" cy="3649212"/>
          </a:xfrm>
          <a:prstGeom prst="roundRect">
            <a:avLst>
              <a:gd name="adj" fmla="val 8052"/>
            </a:avLst>
          </a:prstGeom>
        </p:spPr>
      </p:pic>
    </p:spTree>
    <p:extLst>
      <p:ext uri="{BB962C8B-B14F-4D97-AF65-F5344CB8AC3E}">
        <p14:creationId xmlns:p14="http://schemas.microsoft.com/office/powerpoint/2010/main" val="28587395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7659</TotalTime>
  <Words>234</Words>
  <Application>Microsoft Macintosh PowerPoint</Application>
  <PresentationFormat>On-screen Show (4:3)</PresentationFormat>
  <Paragraphs>39</Paragraphs>
  <Slides>10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Celebrate with a name…</dc:title>
  <dc:creator>pc</dc:creator>
  <cp:lastModifiedBy>christopher Smith</cp:lastModifiedBy>
  <cp:revision>310</cp:revision>
  <dcterms:created xsi:type="dcterms:W3CDTF">2014-10-03T17:23:26Z</dcterms:created>
  <dcterms:modified xsi:type="dcterms:W3CDTF">2018-09-25T13:43:08Z</dcterms:modified>
</cp:coreProperties>
</file>